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0" r:id="rId2"/>
    <p:sldId id="272" r:id="rId3"/>
    <p:sldId id="273" r:id="rId4"/>
    <p:sldId id="274" r:id="rId5"/>
    <p:sldId id="276" r:id="rId6"/>
    <p:sldId id="277" r:id="rId7"/>
    <p:sldId id="278" r:id="rId8"/>
    <p:sldId id="275" r:id="rId9"/>
    <p:sldId id="279" r:id="rId10"/>
    <p:sldId id="280" r:id="rId11"/>
    <p:sldId id="281" r:id="rId12"/>
    <p:sldId id="282" r:id="rId13"/>
    <p:sldId id="283" r:id="rId14"/>
    <p:sldId id="284" r:id="rId15"/>
    <p:sldId id="258" r:id="rId16"/>
  </p:sldIdLst>
  <p:sldSz cx="9144000" cy="6858000" type="screen4x3"/>
  <p:notesSz cx="6985000" cy="9283700"/>
  <p:custDataLst>
    <p:tags r:id="rId19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7C92"/>
    <a:srgbClr val="574E72"/>
    <a:srgbClr val="3FA0D4"/>
    <a:srgbClr val="DABE86"/>
    <a:srgbClr val="F0E5CF"/>
    <a:srgbClr val="E8D8B5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4B1156A-380E-4F78-BDF5-A606A8083BF9}" styleName="Stijl, gemiddeld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31" autoAdjust="0"/>
  </p:normalViewPr>
  <p:slideViewPr>
    <p:cSldViewPr>
      <p:cViewPr>
        <p:scale>
          <a:sx n="102" d="100"/>
          <a:sy n="102" d="100"/>
        </p:scale>
        <p:origin x="667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3246" y="-90"/>
      </p:cViewPr>
      <p:guideLst>
        <p:guide orient="horz" pos="2924"/>
        <p:guide pos="22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FDC46-102A-466C-AE8D-31180465617D}" type="datetimeFigureOut">
              <a:rPr lang="en-US" smtClean="0"/>
              <a:t>6/19/2016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E9146-2619-4111-90A2-78C801A07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11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956553" y="3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/>
          <a:lstStyle>
            <a:lvl1pPr algn="r">
              <a:defRPr sz="1200"/>
            </a:lvl1pPr>
          </a:lstStyle>
          <a:p>
            <a:fld id="{21BA8A37-FD1C-4595-A154-124D751F7403}" type="datetimeFigureOut">
              <a:rPr lang="en-GB" smtClean="0"/>
              <a:t>19/06/2016</a:t>
            </a:fld>
            <a:endParaRPr lang="en-GB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695325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33" tIns="46116" rIns="92233" bIns="46116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98501" y="4409760"/>
            <a:ext cx="5588000" cy="4177665"/>
          </a:xfrm>
          <a:prstGeom prst="rect">
            <a:avLst/>
          </a:prstGeom>
        </p:spPr>
        <p:txBody>
          <a:bodyPr vert="horz" lIns="92233" tIns="46116" rIns="92233" bIns="46116" rtlCol="0"/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3" y="8817908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956553" y="8817908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 anchor="b"/>
          <a:lstStyle>
            <a:lvl1pPr algn="r">
              <a:defRPr sz="1200"/>
            </a:lvl1pPr>
          </a:lstStyle>
          <a:p>
            <a:fld id="{CAD83EA7-6A8F-4EA2-A5B5-01282DE1CE0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32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4591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528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5501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7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1818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347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4218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861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664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58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9265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710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6948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631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13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Frontpage_logo and image adjustable 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57902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/>
          <p:cNvSpPr/>
          <p:nvPr userDrawn="1"/>
        </p:nvSpPr>
        <p:spPr>
          <a:xfrm>
            <a:off x="0" y="540000"/>
            <a:ext cx="9144000" cy="59852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445224"/>
            <a:ext cx="9144000" cy="108000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528" y="5445224"/>
            <a:ext cx="8280920" cy="648072"/>
          </a:xfrm>
        </p:spPr>
        <p:txBody>
          <a:bodyPr>
            <a:normAutofit/>
          </a:bodyPr>
          <a:lstStyle>
            <a:lvl1pPr algn="l">
              <a:defRPr sz="2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Click to add the title of the </a:t>
            </a:r>
            <a:r>
              <a:rPr lang="en-GB" noProof="0" dirty="0" err="1" smtClean="0"/>
              <a:t>Frontpage</a:t>
            </a:r>
            <a:endParaRPr lang="en-GB" noProof="0" dirty="0"/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251520" y="1565176"/>
            <a:ext cx="2242592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6092825"/>
            <a:ext cx="8280920" cy="4397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11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540000"/>
            <a:ext cx="9144000" cy="4905224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</a:lstStyle>
          <a:p>
            <a:r>
              <a:rPr lang="en-GB" noProof="0" dirty="0" smtClean="0"/>
              <a:t>Add Image to fill  the grey box. Bring the picture to the background.</a:t>
            </a:r>
            <a:r>
              <a:rPr lang="nl-NL" dirty="0" smtClean="0"/>
              <a:t>  </a:t>
            </a:r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0_2 x 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50240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5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536" y="1269040"/>
            <a:ext cx="576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6408711" y="1295776"/>
            <a:ext cx="2411761" cy="12691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3861048"/>
            <a:ext cx="576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6408712" y="3905721"/>
            <a:ext cx="2339752" cy="12691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8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Rechthoek 20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2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3" name="Rechte verbindingslijn 22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1269040"/>
            <a:ext cx="5748962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16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4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536" y="3861048"/>
            <a:ext cx="5760000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16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0" name="Afbeelding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81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3 x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09492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7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816" y="350100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9" name="Rechthoek 18"/>
          <p:cNvSpPr/>
          <p:nvPr userDrawn="1"/>
        </p:nvSpPr>
        <p:spPr>
          <a:xfrm>
            <a:off x="3275856" y="350100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hthoek 19"/>
          <p:cNvSpPr/>
          <p:nvPr userDrawn="1"/>
        </p:nvSpPr>
        <p:spPr>
          <a:xfrm>
            <a:off x="6228464" y="350132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3285536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22" name="Tijdelijke aanduiding voor tekst 2"/>
          <p:cNvSpPr>
            <a:spLocks noGrp="1"/>
          </p:cNvSpPr>
          <p:nvPr>
            <p:ph type="body" idx="12" hasCustomPrompt="1"/>
          </p:nvPr>
        </p:nvSpPr>
        <p:spPr>
          <a:xfrm>
            <a:off x="6237864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7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hthoek 17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5" name="Tijdelijke aanduiding voor inhoud 12"/>
          <p:cNvSpPr>
            <a:spLocks noGrp="1"/>
          </p:cNvSpPr>
          <p:nvPr>
            <p:ph sz="quarter" idx="13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6" name="Rechte verbindingslijn 25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816" y="3501008"/>
            <a:ext cx="2520000" cy="2868937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8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3275856" y="3501328"/>
            <a:ext cx="252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9" name="Tijdelijke aanduiding voor afbeelding 3"/>
          <p:cNvSpPr>
            <a:spLocks noGrp="1"/>
          </p:cNvSpPr>
          <p:nvPr>
            <p:ph type="pic" sz="quarter" idx="18" hasCustomPrompt="1"/>
          </p:nvPr>
        </p:nvSpPr>
        <p:spPr>
          <a:xfrm>
            <a:off x="6228184" y="3512391"/>
            <a:ext cx="2520000" cy="2868937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4" name="Afbeelding 2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36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 x text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356854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2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536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5408930"/>
            <a:ext cx="25106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9" name="Rechthoek 18"/>
          <p:cNvSpPr/>
          <p:nvPr userDrawn="1"/>
        </p:nvSpPr>
        <p:spPr>
          <a:xfrm>
            <a:off x="3310557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hthoek 19"/>
          <p:cNvSpPr/>
          <p:nvPr userDrawn="1"/>
        </p:nvSpPr>
        <p:spPr>
          <a:xfrm>
            <a:off x="6228464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3310558" y="5408930"/>
            <a:ext cx="25200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7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6237864" y="5408930"/>
            <a:ext cx="25106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21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2" name="Rechthoek 21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5" name="Tijdelijke aanduiding voor inhoud 12"/>
          <p:cNvSpPr>
            <a:spLocks noGrp="1"/>
          </p:cNvSpPr>
          <p:nvPr>
            <p:ph sz="quarter" idx="12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6" name="Rechte verbindingslijn 25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536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8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3310557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9" name="Tijdelijke aanduiding voor afbeelding 3"/>
          <p:cNvSpPr>
            <a:spLocks noGrp="1"/>
          </p:cNvSpPr>
          <p:nvPr>
            <p:ph type="pic" sz="quarter" idx="18" hasCustomPrompt="1"/>
          </p:nvPr>
        </p:nvSpPr>
        <p:spPr>
          <a:xfrm>
            <a:off x="6228464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4" name="Afbeelding 2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07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 page or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37213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hoek 9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Rechthoek 13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cxnSp>
        <p:nvCxnSpPr>
          <p:cNvPr id="18" name="Rechte verbindingslijn 17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197" y="1268760"/>
            <a:ext cx="8366268" cy="511256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GB" dirty="0" smtClean="0"/>
              <a:t>Click to add text</a:t>
            </a:r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  <p:sp>
        <p:nvSpPr>
          <p:cNvPr id="11" name="Tijdelijke aanduiding voor tekst 3"/>
          <p:cNvSpPr>
            <a:spLocks noGrp="1"/>
          </p:cNvSpPr>
          <p:nvPr>
            <p:ph type="body" sz="quarter" idx="13" hasCustomPrompt="1"/>
          </p:nvPr>
        </p:nvSpPr>
        <p:spPr>
          <a:xfrm>
            <a:off x="755576" y="6597352"/>
            <a:ext cx="6192838" cy="2160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 smtClean="0"/>
              <a:t>Optional – add presentation name and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318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07976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4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hthoek 14"/>
          <p:cNvSpPr>
            <a:spLocks/>
          </p:cNvSpPr>
          <p:nvPr userDrawn="1"/>
        </p:nvSpPr>
        <p:spPr>
          <a:xfrm>
            <a:off x="0" y="540000"/>
            <a:ext cx="9144000" cy="5985344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67544" y="2708920"/>
            <a:ext cx="3960440" cy="2232248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80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Start of a new section_logo and image adjustable 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143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8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/>
          <p:cNvSpPr/>
          <p:nvPr userDrawn="1"/>
        </p:nvSpPr>
        <p:spPr>
          <a:xfrm>
            <a:off x="-9923" y="540000"/>
            <a:ext cx="9153923" cy="59932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-9923" y="540000"/>
            <a:ext cx="2893768" cy="5993208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251520" y="1565176"/>
            <a:ext cx="2242592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 smtClean="0"/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Rechthoek 10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chemeClr val="tx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83683A"/>
              </a:solidFill>
            </a:endParaRPr>
          </a:p>
        </p:txBody>
      </p:sp>
      <p:sp>
        <p:nvSpPr>
          <p:cNvPr id="13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899592" y="6597352"/>
            <a:ext cx="5832475" cy="2603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2883844" y="540000"/>
            <a:ext cx="6260155" cy="5993208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</a:lstStyle>
          <a:p>
            <a:r>
              <a:rPr lang="en-GB" noProof="0" dirty="0" smtClean="0"/>
              <a:t>Add Image to fill  the grey box.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13184" y="1412776"/>
            <a:ext cx="2242592" cy="3240360"/>
          </a:xfrm>
        </p:spPr>
        <p:txBody>
          <a:bodyPr>
            <a:normAutofit/>
          </a:bodyPr>
          <a:lstStyle>
            <a:lvl1pPr algn="l">
              <a:defRPr sz="24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TEXT</a:t>
            </a:r>
            <a:endParaRPr lang="en-GB" dirty="0"/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03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82219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51125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511256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60000"/>
            <a:ext cx="9144000" cy="45161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5148464" y="1268760"/>
            <a:ext cx="3600000" cy="5112568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14,2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38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ext +  2 x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885601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3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21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511256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</a:t>
            </a:r>
            <a:r>
              <a:rPr lang="en-GB" noProof="0" dirty="0" smtClean="0"/>
              <a:t>to</a:t>
            </a:r>
            <a:r>
              <a:rPr lang="en-GB" dirty="0" smtClean="0"/>
              <a:t> </a:t>
            </a:r>
            <a:r>
              <a:rPr lang="en-GB" noProof="0" dirty="0" smtClean="0"/>
              <a:t>add</a:t>
            </a:r>
            <a:r>
              <a:rPr lang="en-GB" dirty="0" smtClean="0"/>
              <a:t>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5148464" y="3861048"/>
            <a:ext cx="3600000" cy="21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5151490" y="3429000"/>
            <a:ext cx="3596974" cy="27072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5151490" y="6021288"/>
            <a:ext cx="3596974" cy="28803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Click to add title</a:t>
            </a:r>
            <a:endParaRPr lang="en-GB" noProof="0" dirty="0"/>
          </a:p>
        </p:txBody>
      </p:sp>
      <p:sp>
        <p:nvSpPr>
          <p:cNvPr id="15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hthoek 17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3" name="Tijdelijke aanduiding voor inhoud 12"/>
          <p:cNvSpPr>
            <a:spLocks noGrp="1"/>
          </p:cNvSpPr>
          <p:nvPr>
            <p:ph sz="quarter" idx="12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4" name="Rechte verbindingslijn 23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5148464" y="3861048"/>
            <a:ext cx="3600000" cy="21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6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5" name="Tijdelijke aanduiding voor afbeelding 3"/>
          <p:cNvSpPr>
            <a:spLocks noGrp="1"/>
          </p:cNvSpPr>
          <p:nvPr>
            <p:ph type="pic" sz="quarter" idx="15" hasCustomPrompt="1"/>
          </p:nvPr>
        </p:nvSpPr>
        <p:spPr>
          <a:xfrm>
            <a:off x="5148464" y="1268760"/>
            <a:ext cx="3600000" cy="21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6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6" name="Afbeelding 2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02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ext +  Imag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95261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5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8352928" cy="117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2601328"/>
            <a:ext cx="8352928" cy="37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2601328"/>
            <a:ext cx="8352928" cy="37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23,2 x 10.5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83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96690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7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00150" y="5877272"/>
            <a:ext cx="8424936" cy="50405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1268760"/>
            <a:ext cx="8352928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1268760"/>
            <a:ext cx="8352928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dirty="0" err="1" smtClean="0"/>
              <a:t>Add</a:t>
            </a:r>
            <a:r>
              <a:rPr lang="nl-NL" dirty="0" smtClean="0"/>
              <a:t> Image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fill</a:t>
            </a:r>
            <a:r>
              <a:rPr lang="nl-NL" dirty="0" smtClean="0"/>
              <a:t> the </a:t>
            </a:r>
            <a:r>
              <a:rPr lang="nl-NL" dirty="0" err="1" smtClean="0"/>
              <a:t>grey</a:t>
            </a:r>
            <a:r>
              <a:rPr lang="nl-NL" dirty="0" smtClean="0"/>
              <a:t> box. Image </a:t>
            </a:r>
            <a:r>
              <a:rPr lang="nl-NL" dirty="0" err="1" smtClean="0"/>
              <a:t>size</a:t>
            </a:r>
            <a:r>
              <a:rPr lang="nl-NL" dirty="0" smtClean="0"/>
              <a:t> 23,2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30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 2 x Text + Images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228251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0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39600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3999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408782" y="3501328"/>
            <a:ext cx="396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hoek 13"/>
          <p:cNvSpPr/>
          <p:nvPr userDrawn="1"/>
        </p:nvSpPr>
        <p:spPr>
          <a:xfrm>
            <a:off x="4788464" y="3501328"/>
            <a:ext cx="396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4788464" y="1268760"/>
            <a:ext cx="39600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25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6" name="Rechthoek 25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7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8" name="Rechte verbindingslijn 27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408782" y="3501328"/>
            <a:ext cx="396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1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4788464" y="3501328"/>
            <a:ext cx="396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0" name="Afbeelding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5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 2 x 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18420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9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03251" y="5877272"/>
            <a:ext cx="3960000" cy="50405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1269280"/>
            <a:ext cx="3960000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hoek 13"/>
          <p:cNvSpPr/>
          <p:nvPr userDrawn="1"/>
        </p:nvSpPr>
        <p:spPr>
          <a:xfrm>
            <a:off x="4788464" y="1269280"/>
            <a:ext cx="3960000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4788464" y="5866470"/>
            <a:ext cx="3960000" cy="51485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3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4" name="Rechte verbindingslijn 23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976" y="1268760"/>
            <a:ext cx="3960000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4788464" y="1268760"/>
            <a:ext cx="3960000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2" name="Afbeelding 2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6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2 x text + imag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276176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2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252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5148464" y="3861048"/>
            <a:ext cx="360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395536" y="3861328"/>
            <a:ext cx="4464496" cy="252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2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3" name="Rechte verbindingslijn 22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5155579" y="1268760"/>
            <a:ext cx="3592885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4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5148464" y="3861048"/>
            <a:ext cx="3600000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1" name="Afbeelding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10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1374057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7" name="think-cell Slide" r:id="rId18" imgW="270" imgH="270" progId="TCLayout.ActiveDocument.1">
                  <p:embed/>
                </p:oleObj>
              </mc:Choice>
              <mc:Fallback>
                <p:oleObj name="think-cell Slide" r:id="rId1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27C83-F25A-433E-9E95-FC29404527FF}" type="datetimeFigureOut">
              <a:rPr lang="en-GB" smtClean="0"/>
              <a:pPr/>
              <a:t>19/06/2016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BF997-F99C-4450-B7BA-8F6443997B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915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660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654" r:id="rId13"/>
    <p:sldLayoutId id="2147483793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jpe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13576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6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/>
          <p:cNvSpPr/>
          <p:nvPr/>
        </p:nvSpPr>
        <p:spPr>
          <a:xfrm>
            <a:off x="0" y="5445224"/>
            <a:ext cx="9140155" cy="108000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4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088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374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441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5107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099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7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Yellow-Brown Logarithmic 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7" y="1404606"/>
            <a:ext cx="7487816" cy="421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9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Yellow-Brown 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9" y="1275454"/>
            <a:ext cx="8028384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4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Discover Grey</a:t>
            </a:r>
            <a:r>
              <a:rPr lang="en-GB" dirty="0" smtClean="0"/>
              <a:t>scale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52" y="836713"/>
            <a:ext cx="8960996" cy="5040560"/>
          </a:xfrm>
          <a:prstGeom prst="rect">
            <a:avLst/>
          </a:prstGeom>
        </p:spPr>
      </p:pic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137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CSIRO Greyscale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248" y="908720"/>
            <a:ext cx="9089009" cy="5112568"/>
          </a:xfrm>
          <a:prstGeom prst="rect">
            <a:avLst/>
          </a:prstGeom>
        </p:spPr>
      </p:pic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0038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SonarBeamCorrection</a:t>
            </a:r>
            <a:r>
              <a:rPr lang="en-GB" dirty="0" smtClean="0"/>
              <a:t> </a:t>
            </a:r>
            <a:r>
              <a:rPr lang="en-GB" dirty="0" err="1" smtClean="0"/>
              <a:t>Gryscale</a:t>
            </a:r>
            <a:r>
              <a:rPr lang="en-GB" dirty="0" smtClean="0"/>
              <a:t> Logarithmic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9813957" cy="492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417" y="1379656"/>
            <a:ext cx="7402197" cy="3714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1086830"/>
            <a:ext cx="7487816" cy="54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52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Discover Greyscale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472"/>
            <a:ext cx="9025464" cy="507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48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5/250 vs 0/255 grey scale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1" y="836712"/>
            <a:ext cx="9144000" cy="4572000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95641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038&quot;/&gt;&lt;CPresentation id=&quot;1&quot;&gt;&lt;m_precDefaultNumber&gt;&lt;m_bNumberIsYear val=&quot;0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0&quot;/&gt;&lt;m_chMinusSymbol&gt;-&lt;/m_chMinusSymbol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/m_precDefaultDate&gt;&lt;m_precDefaultYear&gt;&lt;m_bNumberIsYear val=&quot;0&quot;/&gt;&lt;/m_precDefaultYear&gt;&lt;m_precDefaultQuarter&gt;&lt;m_bNumberIsYear val=&quot;0&quot;/&gt;&lt;/m_precDefaultQuarter&gt;&lt;m_precDefaultMonth&gt;&lt;m_bNumberIsYear val=&quot;0&quot;/&gt;&lt;/m_precDefaultMonth&gt;&lt;m_precDefaultWeek&gt;&lt;m_bNumberIsYear val=&quot;0&quot;/&gt;&lt;/m_precDefaultWeek&gt;&lt;m_precDefaultDay&gt;&lt;m_bNumberIsYear val=&quot;0&quot;/&gt;&lt;/m_precDefaultDay&gt;&lt;m_mruColor&gt;&lt;m_vecMRU length=&quot;4&quot;&gt;&lt;elem m_fUsage=&quot;3.43900000000000010000E+000&quot;&gt;&lt;m_msothmcolidx val=&quot;0&quot;/&gt;&lt;m_rgb r=&quot;43&quot; g=&quot;7c&quot; b=&quot;92&quot;/&gt;&lt;m_ppcolschidx tagver0=&quot;23004&quot; tagname0=&quot;m_ppcolschidxUNRECOGNIZED&quot; val=&quot;0&quot;/&gt;&lt;m_nBrightness val=&quot;0&quot;/&gt;&lt;/elem&gt;&lt;elem m_fUsage=&quot;1.77803100000000010000E+000&quot;&gt;&lt;m_msothmcolidx val=&quot;0&quot;/&gt;&lt;m_rgb r=&quot;da&quot; g=&quot;be&quot; b=&quot;86&quot;/&gt;&lt;m_ppcolschidx tagver0=&quot;23004&quot; tagname0=&quot;m_ppcolschidxUNRECOGNIZED&quot; val=&quot;0&quot;/&gt;&lt;m_nBrightness val=&quot;0&quot;/&gt;&lt;/elem&gt;&lt;elem m_fUsage=&quot;1.29618459900000030000E+000&quot;&gt;&lt;m_msothmcolidx val=&quot;0&quot;/&gt;&lt;m_rgb r=&quot;dd&quot; g=&quot;e2&quot; b=&quot;e7&quot;/&gt;&lt;m_ppcolschidx tagver0=&quot;23004&quot; tagname0=&quot;m_ppcolschidxUNRECOGNIZED&quot; val=&quot;0&quot;/&gt;&lt;m_nBrightness val=&quot;0&quot;/&gt;&lt;/elem&gt;&lt;elem m_fUsage=&quot;6.62489036190000100000E-001&quot;&gt;&lt;m_msothmcolidx val=&quot;0&quot;/&gt;&lt;m_rgb r=&quot;ce&quot; g=&quot;0&quot; b=&quot;0&quot;/&gt;&lt;m_ppcolschidx tagver0=&quot;23004&quot; tagname0=&quot;m_ppcolschidxUNRECOGNIZED&quot; val=&quot;0&quot;/&gt;&lt;m_nBrightness val=&quot;0&quot;/&gt;&lt;/elem&gt;&lt;/m_vecMRU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ank">
  <a:themeElements>
    <a:clrScheme name="FUGRO DEF">
      <a:dk1>
        <a:sysClr val="windowText" lastClr="000000"/>
      </a:dk1>
      <a:lt1>
        <a:sysClr val="window" lastClr="FFFFFF"/>
      </a:lt1>
      <a:dk2>
        <a:srgbClr val="3C6C82"/>
      </a:dk2>
      <a:lt2>
        <a:srgbClr val="FFFFFF"/>
      </a:lt2>
      <a:accent1>
        <a:srgbClr val="3FA0D4"/>
      </a:accent1>
      <a:accent2>
        <a:srgbClr val="47994B"/>
      </a:accent2>
      <a:accent3>
        <a:srgbClr val="88BA14"/>
      </a:accent3>
      <a:accent4>
        <a:srgbClr val="437C92"/>
      </a:accent4>
      <a:accent5>
        <a:srgbClr val="0AABA4"/>
      </a:accent5>
      <a:accent6>
        <a:srgbClr val="DABE86"/>
      </a:accent6>
      <a:hlink>
        <a:srgbClr val="3FA0D4"/>
      </a:hlink>
      <a:folHlink>
        <a:srgbClr val="437C92"/>
      </a:folHlink>
    </a:clrScheme>
    <a:fontScheme name="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s-powerpoint-templates-regular.potx" id="{F8B8C427-2762-4C95-8DD1-CEAE5D497527}" vid="{2F175E2C-BB19-49F9-8C64-DB2DE45D6E80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460</TotalTime>
  <Words>40</Words>
  <Application>Microsoft Office PowerPoint</Application>
  <PresentationFormat>On-screen Show (4:3)</PresentationFormat>
  <Paragraphs>28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Blank</vt:lpstr>
      <vt:lpstr>think-cell Slide</vt:lpstr>
      <vt:lpstr>PowerPoint Presentation</vt:lpstr>
      <vt:lpstr>Yellow-Brown Logarithmic scale</vt:lpstr>
      <vt:lpstr>Yellow-Brown scale</vt:lpstr>
      <vt:lpstr>Discover Greyscale</vt:lpstr>
      <vt:lpstr>CSIRO Greyscale</vt:lpstr>
      <vt:lpstr>SonarBeamCorrection Gryscale Logarithmic</vt:lpstr>
      <vt:lpstr>scale</vt:lpstr>
      <vt:lpstr>Discover Greyscale</vt:lpstr>
      <vt:lpstr>5/250 vs 0/255 grey scale</vt:lpstr>
      <vt:lpstr>scale</vt:lpstr>
      <vt:lpstr>scale</vt:lpstr>
      <vt:lpstr>scale</vt:lpstr>
      <vt:lpstr>scale</vt:lpstr>
      <vt:lpstr>scale</vt:lpstr>
      <vt:lpstr>PowerPoint Presentation</vt:lpstr>
    </vt:vector>
  </TitlesOfParts>
  <Company>Fugro Survey Pty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Kennedy, Paul</dc:creator>
  <cp:lastModifiedBy>Kennedy, Paul</cp:lastModifiedBy>
  <cp:revision>6</cp:revision>
  <cp:lastPrinted>2014-07-03T06:58:13Z</cp:lastPrinted>
  <dcterms:created xsi:type="dcterms:W3CDTF">2016-06-19T03:12:04Z</dcterms:created>
  <dcterms:modified xsi:type="dcterms:W3CDTF">2016-06-19T10:52:56Z</dcterms:modified>
</cp:coreProperties>
</file>